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7" r:id="rId5"/>
    <p:sldId id="259" r:id="rId6"/>
    <p:sldId id="293" r:id="rId7"/>
    <p:sldId id="294" r:id="rId8"/>
    <p:sldId id="270" r:id="rId9"/>
    <p:sldId id="290" r:id="rId10"/>
    <p:sldId id="291" r:id="rId11"/>
    <p:sldId id="292" r:id="rId12"/>
    <p:sldId id="296" r:id="rId13"/>
    <p:sldId id="295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579105-A79B-4A40-A106-2D08EA4FD361}" v="140" dt="2023-09-26T12:28:36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bbe84a0-611b-406e-b251-e8b4b71c069a" providerId="ADAL" clId="{66579105-A79B-4A40-A106-2D08EA4FD361}"/>
    <pc:docChg chg="undo custSel addSld delSld modSld">
      <pc:chgData name="Pascalle Cup" userId="abbe84a0-611b-406e-b251-e8b4b71c069a" providerId="ADAL" clId="{66579105-A79B-4A40-A106-2D08EA4FD361}" dt="2023-09-26T12:28:36.692" v="1896"/>
      <pc:docMkLst>
        <pc:docMk/>
      </pc:docMkLst>
      <pc:sldChg chg="modSp mod">
        <pc:chgData name="Pascalle Cup" userId="abbe84a0-611b-406e-b251-e8b4b71c069a" providerId="ADAL" clId="{66579105-A79B-4A40-A106-2D08EA4FD361}" dt="2023-09-26T11:42:41.179" v="48" actId="20577"/>
        <pc:sldMkLst>
          <pc:docMk/>
          <pc:sldMk cId="3060570135" sldId="257"/>
        </pc:sldMkLst>
        <pc:spChg chg="mod">
          <ac:chgData name="Pascalle Cup" userId="abbe84a0-611b-406e-b251-e8b4b71c069a" providerId="ADAL" clId="{66579105-A79B-4A40-A106-2D08EA4FD361}" dt="2023-09-26T11:42:41.179" v="48" actId="20577"/>
          <ac:spMkLst>
            <pc:docMk/>
            <pc:sldMk cId="3060570135" sldId="257"/>
            <ac:spMk id="19" creationId="{14E73B20-0538-4583-99A5-6DBBBDB452F7}"/>
          </ac:spMkLst>
        </pc:spChg>
      </pc:sldChg>
      <pc:sldChg chg="addSp modSp mod modAnim">
        <pc:chgData name="Pascalle Cup" userId="abbe84a0-611b-406e-b251-e8b4b71c069a" providerId="ADAL" clId="{66579105-A79B-4A40-A106-2D08EA4FD361}" dt="2023-09-26T12:05:22.929" v="1046" actId="113"/>
        <pc:sldMkLst>
          <pc:docMk/>
          <pc:sldMk cId="633381558" sldId="259"/>
        </pc:sldMkLst>
        <pc:spChg chg="mod">
          <ac:chgData name="Pascalle Cup" userId="abbe84a0-611b-406e-b251-e8b4b71c069a" providerId="ADAL" clId="{66579105-A79B-4A40-A106-2D08EA4FD361}" dt="2023-09-26T12:05:22.929" v="1046" actId="113"/>
          <ac:spMkLst>
            <pc:docMk/>
            <pc:sldMk cId="633381558" sldId="259"/>
            <ac:spMk id="8" creationId="{14112A1B-E91D-6A0B-9F61-8D4B94D5E126}"/>
          </ac:spMkLst>
        </pc:spChg>
        <pc:spChg chg="add mod">
          <ac:chgData name="Pascalle Cup" userId="abbe84a0-611b-406e-b251-e8b4b71c069a" providerId="ADAL" clId="{66579105-A79B-4A40-A106-2D08EA4FD361}" dt="2023-09-26T11:58:34.152" v="688" actId="14100"/>
          <ac:spMkLst>
            <pc:docMk/>
            <pc:sldMk cId="633381558" sldId="259"/>
            <ac:spMk id="9" creationId="{6653B4D2-A6BE-0256-9803-41741A159B0C}"/>
          </ac:spMkLst>
        </pc:spChg>
        <pc:spChg chg="add mod">
          <ac:chgData name="Pascalle Cup" userId="abbe84a0-611b-406e-b251-e8b4b71c069a" providerId="ADAL" clId="{66579105-A79B-4A40-A106-2D08EA4FD361}" dt="2023-09-26T11:58:40.330" v="691" actId="1076"/>
          <ac:spMkLst>
            <pc:docMk/>
            <pc:sldMk cId="633381558" sldId="259"/>
            <ac:spMk id="10" creationId="{DCD55827-02D3-03BD-76CA-B27A4AD0A465}"/>
          </ac:spMkLst>
        </pc:spChg>
      </pc:sldChg>
      <pc:sldChg chg="modSp">
        <pc:chgData name="Pascalle Cup" userId="abbe84a0-611b-406e-b251-e8b4b71c069a" providerId="ADAL" clId="{66579105-A79B-4A40-A106-2D08EA4FD361}" dt="2023-09-26T11:51:01.576" v="471" actId="20577"/>
        <pc:sldMkLst>
          <pc:docMk/>
          <pc:sldMk cId="3992733506" sldId="290"/>
        </pc:sldMkLst>
        <pc:spChg chg="mod">
          <ac:chgData name="Pascalle Cup" userId="abbe84a0-611b-406e-b251-e8b4b71c069a" providerId="ADAL" clId="{66579105-A79B-4A40-A106-2D08EA4FD361}" dt="2023-09-26T11:51:01.576" v="471" actId="20577"/>
          <ac:spMkLst>
            <pc:docMk/>
            <pc:sldMk cId="3992733506" sldId="290"/>
            <ac:spMk id="14" creationId="{FFC7BB8B-494E-84C1-6623-0880848CF188}"/>
          </ac:spMkLst>
        </pc:spChg>
      </pc:sldChg>
      <pc:sldChg chg="modSp mod">
        <pc:chgData name="Pascalle Cup" userId="abbe84a0-611b-406e-b251-e8b4b71c069a" providerId="ADAL" clId="{66579105-A79B-4A40-A106-2D08EA4FD361}" dt="2023-09-26T11:47:21.712" v="198" actId="1076"/>
        <pc:sldMkLst>
          <pc:docMk/>
          <pc:sldMk cId="1656402532" sldId="292"/>
        </pc:sldMkLst>
        <pc:spChg chg="mod">
          <ac:chgData name="Pascalle Cup" userId="abbe84a0-611b-406e-b251-e8b4b71c069a" providerId="ADAL" clId="{66579105-A79B-4A40-A106-2D08EA4FD361}" dt="2023-09-26T11:47:21.712" v="198" actId="1076"/>
          <ac:spMkLst>
            <pc:docMk/>
            <pc:sldMk cId="1656402532" sldId="292"/>
            <ac:spMk id="4" creationId="{F76749DF-FB1C-45A1-199B-C9FCCD7705A1}"/>
          </ac:spMkLst>
        </pc:spChg>
      </pc:sldChg>
      <pc:sldChg chg="add">
        <pc:chgData name="Pascalle Cup" userId="abbe84a0-611b-406e-b251-e8b4b71c069a" providerId="ADAL" clId="{66579105-A79B-4A40-A106-2D08EA4FD361}" dt="2023-09-26T11:43:45.404" v="86"/>
        <pc:sldMkLst>
          <pc:docMk/>
          <pc:sldMk cId="1276116744" sldId="293"/>
        </pc:sldMkLst>
      </pc:sldChg>
      <pc:sldChg chg="modSp add mod">
        <pc:chgData name="Pascalle Cup" userId="abbe84a0-611b-406e-b251-e8b4b71c069a" providerId="ADAL" clId="{66579105-A79B-4A40-A106-2D08EA4FD361}" dt="2023-09-26T11:44:35.618" v="91" actId="114"/>
        <pc:sldMkLst>
          <pc:docMk/>
          <pc:sldMk cId="2405273927" sldId="294"/>
        </pc:sldMkLst>
        <pc:spChg chg="mod">
          <ac:chgData name="Pascalle Cup" userId="abbe84a0-611b-406e-b251-e8b4b71c069a" providerId="ADAL" clId="{66579105-A79B-4A40-A106-2D08EA4FD361}" dt="2023-09-26T11:44:35.618" v="91" actId="114"/>
          <ac:spMkLst>
            <pc:docMk/>
            <pc:sldMk cId="2405273927" sldId="294"/>
            <ac:spMk id="6" creationId="{53872420-995D-9426-A484-A89358C4D68D}"/>
          </ac:spMkLst>
        </pc:spChg>
      </pc:sldChg>
      <pc:sldChg chg="addSp delSp modSp new mod">
        <pc:chgData name="Pascalle Cup" userId="abbe84a0-611b-406e-b251-e8b4b71c069a" providerId="ADAL" clId="{66579105-A79B-4A40-A106-2D08EA4FD361}" dt="2023-09-26T12:08:04.732" v="1210" actId="20577"/>
        <pc:sldMkLst>
          <pc:docMk/>
          <pc:sldMk cId="848329868" sldId="295"/>
        </pc:sldMkLst>
        <pc:spChg chg="mod">
          <ac:chgData name="Pascalle Cup" userId="abbe84a0-611b-406e-b251-e8b4b71c069a" providerId="ADAL" clId="{66579105-A79B-4A40-A106-2D08EA4FD361}" dt="2023-09-26T11:52:53.802" v="667" actId="20577"/>
          <ac:spMkLst>
            <pc:docMk/>
            <pc:sldMk cId="848329868" sldId="295"/>
            <ac:spMk id="2" creationId="{351514B8-A9F5-C4A5-2B3F-F112E6532014}"/>
          </ac:spMkLst>
        </pc:spChg>
        <pc:spChg chg="del">
          <ac:chgData name="Pascalle Cup" userId="abbe84a0-611b-406e-b251-e8b4b71c069a" providerId="ADAL" clId="{66579105-A79B-4A40-A106-2D08EA4FD361}" dt="2023-09-26T11:51:38.507" v="502" actId="478"/>
          <ac:spMkLst>
            <pc:docMk/>
            <pc:sldMk cId="848329868" sldId="295"/>
            <ac:spMk id="4" creationId="{57852F86-BD04-A39E-296E-F4C042DFADFD}"/>
          </ac:spMkLst>
        </pc:spChg>
        <pc:spChg chg="add del mod">
          <ac:chgData name="Pascalle Cup" userId="abbe84a0-611b-406e-b251-e8b4b71c069a" providerId="ADAL" clId="{66579105-A79B-4A40-A106-2D08EA4FD361}" dt="2023-09-26T12:02:05.338" v="792" actId="478"/>
          <ac:spMkLst>
            <pc:docMk/>
            <pc:sldMk cId="848329868" sldId="295"/>
            <ac:spMk id="7" creationId="{01ADFE1C-6CE1-FCD4-B4E7-F9E3ED870A05}"/>
          </ac:spMkLst>
        </pc:spChg>
        <pc:spChg chg="add del mod">
          <ac:chgData name="Pascalle Cup" userId="abbe84a0-611b-406e-b251-e8b4b71c069a" providerId="ADAL" clId="{66579105-A79B-4A40-A106-2D08EA4FD361}" dt="2023-09-26T12:02:36.824" v="794" actId="478"/>
          <ac:spMkLst>
            <pc:docMk/>
            <pc:sldMk cId="848329868" sldId="295"/>
            <ac:spMk id="8" creationId="{6D0EC210-44A0-8EE4-4D2D-81B5E1EE52AF}"/>
          </ac:spMkLst>
        </pc:spChg>
        <pc:spChg chg="add mod">
          <ac:chgData name="Pascalle Cup" userId="abbe84a0-611b-406e-b251-e8b4b71c069a" providerId="ADAL" clId="{66579105-A79B-4A40-A106-2D08EA4FD361}" dt="2023-09-26T12:08:04.732" v="1210" actId="20577"/>
          <ac:spMkLst>
            <pc:docMk/>
            <pc:sldMk cId="848329868" sldId="295"/>
            <ac:spMk id="10" creationId="{D4FA2250-7A1F-D780-9E4F-E66C1230581B}"/>
          </ac:spMkLst>
        </pc:spChg>
        <pc:spChg chg="add mod">
          <ac:chgData name="Pascalle Cup" userId="abbe84a0-611b-406e-b251-e8b4b71c069a" providerId="ADAL" clId="{66579105-A79B-4A40-A106-2D08EA4FD361}" dt="2023-09-26T12:04:28.460" v="933" actId="1076"/>
          <ac:spMkLst>
            <pc:docMk/>
            <pc:sldMk cId="848329868" sldId="295"/>
            <ac:spMk id="11" creationId="{FCF81214-F924-DAEA-B610-AE89B5A78DE8}"/>
          </ac:spMkLst>
        </pc:spChg>
      </pc:sldChg>
      <pc:sldChg chg="add del">
        <pc:chgData name="Pascalle Cup" userId="abbe84a0-611b-406e-b251-e8b4b71c069a" providerId="ADAL" clId="{66579105-A79B-4A40-A106-2D08EA4FD361}" dt="2023-09-26T11:45:25.298" v="94" actId="47"/>
        <pc:sldMkLst>
          <pc:docMk/>
          <pc:sldMk cId="1115358014" sldId="295"/>
        </pc:sldMkLst>
      </pc:sldChg>
      <pc:sldChg chg="addSp delSp modSp new mod modAnim">
        <pc:chgData name="Pascalle Cup" userId="abbe84a0-611b-406e-b251-e8b4b71c069a" providerId="ADAL" clId="{66579105-A79B-4A40-A106-2D08EA4FD361}" dt="2023-09-26T12:28:36.692" v="1896"/>
        <pc:sldMkLst>
          <pc:docMk/>
          <pc:sldMk cId="30204265" sldId="296"/>
        </pc:sldMkLst>
        <pc:spChg chg="mod">
          <ac:chgData name="Pascalle Cup" userId="abbe84a0-611b-406e-b251-e8b4b71c069a" providerId="ADAL" clId="{66579105-A79B-4A40-A106-2D08EA4FD361}" dt="2023-09-26T12:20:02.112" v="1220" actId="5793"/>
          <ac:spMkLst>
            <pc:docMk/>
            <pc:sldMk cId="30204265" sldId="296"/>
            <ac:spMk id="2" creationId="{0D4B5EDF-E33B-8F85-36B9-4C9B775F08FF}"/>
          </ac:spMkLst>
        </pc:spChg>
        <pc:spChg chg="del">
          <ac:chgData name="Pascalle Cup" userId="abbe84a0-611b-406e-b251-e8b4b71c069a" providerId="ADAL" clId="{66579105-A79B-4A40-A106-2D08EA4FD361}" dt="2023-09-26T12:20:05.403" v="1221" actId="478"/>
          <ac:spMkLst>
            <pc:docMk/>
            <pc:sldMk cId="30204265" sldId="296"/>
            <ac:spMk id="4" creationId="{2A9212C1-E4D0-67F8-0FBB-8FC5CF0DF41A}"/>
          </ac:spMkLst>
        </pc:spChg>
        <pc:spChg chg="add mod">
          <ac:chgData name="Pascalle Cup" userId="abbe84a0-611b-406e-b251-e8b4b71c069a" providerId="ADAL" clId="{66579105-A79B-4A40-A106-2D08EA4FD361}" dt="2023-09-26T12:27:27.497" v="1880" actId="1076"/>
          <ac:spMkLst>
            <pc:docMk/>
            <pc:sldMk cId="30204265" sldId="296"/>
            <ac:spMk id="6" creationId="{2DB8AEEB-317A-C678-91B0-DF08CAD47E4F}"/>
          </ac:spMkLst>
        </pc:spChg>
        <pc:picChg chg="add del mod modCrop">
          <ac:chgData name="Pascalle Cup" userId="abbe84a0-611b-406e-b251-e8b4b71c069a" providerId="ADAL" clId="{66579105-A79B-4A40-A106-2D08EA4FD361}" dt="2023-09-26T12:26:37.684" v="1873" actId="478"/>
          <ac:picMkLst>
            <pc:docMk/>
            <pc:sldMk cId="30204265" sldId="296"/>
            <ac:picMk id="8" creationId="{0D86D4E8-0D94-2225-47B3-2FA1D5EFF4C6}"/>
          </ac:picMkLst>
        </pc:picChg>
        <pc:picChg chg="add mod modCrop">
          <ac:chgData name="Pascalle Cup" userId="abbe84a0-611b-406e-b251-e8b4b71c069a" providerId="ADAL" clId="{66579105-A79B-4A40-A106-2D08EA4FD361}" dt="2023-09-26T12:28:30.536" v="1894" actId="1076"/>
          <ac:picMkLst>
            <pc:docMk/>
            <pc:sldMk cId="30204265" sldId="296"/>
            <ac:picMk id="10" creationId="{B76AB6A0-95C7-CBA3-13F1-9F98D92C6717}"/>
          </ac:picMkLst>
        </pc:picChg>
        <pc:picChg chg="add mod modCrop">
          <ac:chgData name="Pascalle Cup" userId="abbe84a0-611b-406e-b251-e8b4b71c069a" providerId="ADAL" clId="{66579105-A79B-4A40-A106-2D08EA4FD361}" dt="2023-09-26T12:28:32.089" v="1895" actId="1076"/>
          <ac:picMkLst>
            <pc:docMk/>
            <pc:sldMk cId="30204265" sldId="296"/>
            <ac:picMk id="12" creationId="{C019E6D6-9BD7-F6CB-0C8A-6872C40CE412}"/>
          </ac:picMkLst>
        </pc:picChg>
      </pc:sldChg>
      <pc:sldMasterChg chg="addSldLayout">
        <pc:chgData name="Pascalle Cup" userId="abbe84a0-611b-406e-b251-e8b4b71c069a" providerId="ADAL" clId="{66579105-A79B-4A40-A106-2D08EA4FD361}" dt="2023-09-26T11:45:20.174" v="92" actId="27028"/>
        <pc:sldMasterMkLst>
          <pc:docMk/>
          <pc:sldMasterMk cId="3796236846" sldId="2147483648"/>
        </pc:sldMasterMkLst>
        <pc:sldLayoutChg chg="add">
          <pc:chgData name="Pascalle Cup" userId="abbe84a0-611b-406e-b251-e8b4b71c069a" providerId="ADAL" clId="{66579105-A79B-4A40-A106-2D08EA4FD361}" dt="2023-09-26T11:44:00.325" v="87" actId="27028"/>
          <pc:sldLayoutMkLst>
            <pc:docMk/>
            <pc:sldMasterMk cId="3796236846" sldId="2147483648"/>
            <pc:sldLayoutMk cId="2966410627" sldId="2147483654"/>
          </pc:sldLayoutMkLst>
        </pc:sldLayoutChg>
        <pc:sldLayoutChg chg="add">
          <pc:chgData name="Pascalle Cup" userId="abbe84a0-611b-406e-b251-e8b4b71c069a" providerId="ADAL" clId="{66579105-A79B-4A40-A106-2D08EA4FD361}" dt="2023-09-26T11:45:20.174" v="92" actId="27028"/>
          <pc:sldLayoutMkLst>
            <pc:docMk/>
            <pc:sldMasterMk cId="3796236846" sldId="2147483648"/>
            <pc:sldLayoutMk cId="2687881145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885DB-24F9-4050-ACDE-FFD1C1123372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FD710-F7FC-4A11-94C9-7EF7F82050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251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64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649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9AB66-6B1B-4D33-8EC2-D94AB424B26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4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26-9-2023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26-9-2023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26-9-2023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26-9-2023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37ED8-77B1-4D92-8A4C-07939ECD182A}" type="datetime1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26-9-2023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4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26-9-2023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4" r:id="rId2"/>
    <p:sldLayoutId id="2147483650" r:id="rId3"/>
    <p:sldLayoutId id="2147483668" r:id="rId4"/>
    <p:sldLayoutId id="2147483669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14E73B20-0538-4583-99A5-6DBBBDB45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/>
          <a:lstStyle/>
          <a:p>
            <a:r>
              <a:rPr lang="nl-NL" dirty="0"/>
              <a:t>Programma van woensdag 27-9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62B565B-3B96-47E8-B899-A4AF9A32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A4FB39F-A18D-4FB1-9DD9-B7144CB8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7BDE04-5045-40D8-A506-2EA8F481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 dirty="0"/>
              <a:t>1-3-2021</a:t>
            </a:r>
          </a:p>
        </p:txBody>
      </p:sp>
    </p:spTree>
    <p:extLst>
      <p:ext uri="{BB962C8B-B14F-4D97-AF65-F5344CB8AC3E}">
        <p14:creationId xmlns:p14="http://schemas.microsoft.com/office/powerpoint/2010/main" val="3060570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1514B8-A9F5-C4A5-2B3F-F112E6532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Dagplanning maken: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AEB7898-F783-9D9F-A154-36C81384A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26-9-2023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000CEA-5545-5F4D-9DBA-2E3B8193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10</a:t>
            </a:fld>
            <a:endParaRPr lang="nl-NL" noProof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4FA2250-7A1F-D780-9E4F-E66C1230581B}"/>
              </a:ext>
            </a:extLst>
          </p:cNvPr>
          <p:cNvSpPr txBox="1"/>
          <p:nvPr/>
        </p:nvSpPr>
        <p:spPr>
          <a:xfrm>
            <a:off x="371476" y="1544574"/>
            <a:ext cx="1100536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Deelnemen aan workshop over opdracht 4 en 5</a:t>
            </a:r>
            <a:r>
              <a:rPr lang="nl-N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l-NL" b="1" kern="1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nl-NL" sz="1800" b="1" kern="10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ebiedsinventarisatie </a:t>
            </a:r>
            <a:r>
              <a:rPr lang="nl-NL" sz="18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risico inventarisatie 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Deelnemen aan workshop </a:t>
            </a:r>
            <a:r>
              <a:rPr lang="nl-NL" sz="18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Maken van een uitnodiging  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Naar gebied voor gebiedsinventarisatie en een risico inventarisatie (</a:t>
            </a:r>
            <a:r>
              <a:rPr lang="nl-NL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hfst</a:t>
            </a: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en 5)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Starten met het maken van een overzicht van alle gemaakte afspraken (</a:t>
            </a:r>
            <a:r>
              <a:rPr lang="nl-NL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hfst</a:t>
            </a: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8) 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Werken aan uitnodiging en andere communicatiemiddelen (zie het communicatieplan)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 op </a:t>
            </a:r>
            <a:r>
              <a:rPr lang="nl-NL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hfst</a:t>
            </a: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1,2 en 3: iedere groep krijgt eigen feedback te horen en kan die dan verwerken.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Begrippenlijst: uitdelen en aan het werk.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Opdrachtgever uitnodigen voor presentatie 13-10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Andere dingen te doen?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FCF81214-F924-DAEA-B610-AE89B5A78DE8}"/>
              </a:ext>
            </a:extLst>
          </p:cNvPr>
          <p:cNvSpPr/>
          <p:nvPr/>
        </p:nvSpPr>
        <p:spPr>
          <a:xfrm>
            <a:off x="6220047" y="4722530"/>
            <a:ext cx="4423144" cy="1710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Feedbackgesprekken: 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Groep High Tech campus 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Groep prehistorisch dorp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Groep Yuverta </a:t>
            </a:r>
          </a:p>
        </p:txBody>
      </p:sp>
    </p:spTree>
    <p:extLst>
      <p:ext uri="{BB962C8B-B14F-4D97-AF65-F5344CB8AC3E}">
        <p14:creationId xmlns:p14="http://schemas.microsoft.com/office/powerpoint/2010/main" val="84832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D30B8-3D14-8600-181F-57D887BF9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van vandaag: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2EE568-4D2F-4DAD-B196-A3AAA2DBC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26-9-2023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1A7DAE-422F-4CC3-8C46-A89B2E7EA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2</a:t>
            </a:fld>
            <a:endParaRPr lang="nl-NL" noProof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4112A1B-E91D-6A0B-9F61-8D4B94D5E126}"/>
              </a:ext>
            </a:extLst>
          </p:cNvPr>
          <p:cNvSpPr txBox="1"/>
          <p:nvPr/>
        </p:nvSpPr>
        <p:spPr>
          <a:xfrm>
            <a:off x="371476" y="1004647"/>
            <a:ext cx="1096634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Uitleg over vandaag, over wat er allemaal nog komt en over vrijdag. Daarna dagplanning maken. 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Workshop: </a:t>
            </a:r>
            <a:r>
              <a:rPr lang="nl-NL" b="1" dirty="0"/>
              <a:t>Uitnodiging voor werving deelnemers evenement 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Workshop: </a:t>
            </a:r>
            <a:r>
              <a:rPr lang="nl-NL" b="1" dirty="0"/>
              <a:t>gebiedsinventarisatie en risicoanalyse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Zelfstandig werken: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Maak een dagplanning!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Naar gebied voor gebiedsinventarisatie en een risico inventarisatie (</a:t>
            </a:r>
            <a:r>
              <a:rPr lang="nl-NL" dirty="0" err="1"/>
              <a:t>hfst</a:t>
            </a:r>
            <a:r>
              <a:rPr lang="nl-NL" dirty="0"/>
              <a:t> 4 en 5)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Werken aan uitnodiging en andere communicatiemiddelen (zie het communicatieplan)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Feedback op </a:t>
            </a:r>
            <a:r>
              <a:rPr lang="nl-NL" dirty="0" err="1"/>
              <a:t>hfst</a:t>
            </a:r>
            <a:r>
              <a:rPr lang="nl-NL" dirty="0"/>
              <a:t> 1,2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en 3: iedere groep krijgt eigen feedback te horen en kan die dan verwerken.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Begrippenlijst: uitdelen en aan het werk.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Opdrachtgever uitnodigen voor presentatie 13-10.</a:t>
            </a:r>
          </a:p>
        </p:txBody>
      </p:sp>
      <p:sp>
        <p:nvSpPr>
          <p:cNvPr id="9" name="Pijl: links/rechts 8">
            <a:extLst>
              <a:ext uri="{FF2B5EF4-FFF2-40B4-BE49-F238E27FC236}">
                <a16:creationId xmlns:a16="http://schemas.microsoft.com/office/drawing/2014/main" id="{6653B4D2-A6BE-0256-9803-41741A159B0C}"/>
              </a:ext>
            </a:extLst>
          </p:cNvPr>
          <p:cNvSpPr/>
          <p:nvPr/>
        </p:nvSpPr>
        <p:spPr>
          <a:xfrm>
            <a:off x="4444410" y="2920041"/>
            <a:ext cx="1439050" cy="33352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CD55827-02D3-03BD-76CA-B27A4AD0A465}"/>
              </a:ext>
            </a:extLst>
          </p:cNvPr>
          <p:cNvSpPr txBox="1"/>
          <p:nvPr/>
        </p:nvSpPr>
        <p:spPr>
          <a:xfrm>
            <a:off x="6095999" y="2884231"/>
            <a:ext cx="585488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Is opdracht 1: hier ga je na de uitleg me aan de slag! </a:t>
            </a:r>
          </a:p>
        </p:txBody>
      </p:sp>
    </p:spTree>
    <p:extLst>
      <p:ext uri="{BB962C8B-B14F-4D97-AF65-F5344CB8AC3E}">
        <p14:creationId xmlns:p14="http://schemas.microsoft.com/office/powerpoint/2010/main" val="63338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14E73B20-0538-4583-99A5-6DBBBDB45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/>
          <a:lstStyle/>
          <a:p>
            <a:r>
              <a:rPr lang="nl-NL" dirty="0"/>
              <a:t>Wat zijn we eigenlijk aan het doen?!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62B565B-3B96-47E8-B899-A4AF9A32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7BDE04-5045-40D8-A506-2EA8F481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 dirty="0"/>
              <a:t>1-3-2021</a:t>
            </a:r>
          </a:p>
        </p:txBody>
      </p:sp>
    </p:spTree>
    <p:extLst>
      <p:ext uri="{BB962C8B-B14F-4D97-AF65-F5344CB8AC3E}">
        <p14:creationId xmlns:p14="http://schemas.microsoft.com/office/powerpoint/2010/main" val="1276116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19059-F4C6-B324-0ADE-F6245233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Organiseren van een evenement: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1B131E8-F738-5581-28FC-4AA912710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26-9-2023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DD9E018-24AB-B972-DA31-88A323FDA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4</a:t>
            </a:fld>
            <a:endParaRPr lang="nl-NL" noProof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3872420-995D-9426-A484-A89358C4D68D}"/>
              </a:ext>
            </a:extLst>
          </p:cNvPr>
          <p:cNvSpPr txBox="1"/>
          <p:nvPr/>
        </p:nvSpPr>
        <p:spPr>
          <a:xfrm>
            <a:off x="428182" y="1302445"/>
            <a:ext cx="8564704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i="1" dirty="0"/>
              <a:t>Onderzoek naar bedrijf en doelgroep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i="1" dirty="0"/>
              <a:t>Onderzoeken van de vraag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i="1" dirty="0"/>
              <a:t>Komen tot nieuwe en duurzame ideeën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i="1" dirty="0"/>
              <a:t>In overleg met de opdrachtgever een aantal ideeën kiezen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i="1" dirty="0"/>
              <a:t>Die ideeën uitwerken in een programma </a:t>
            </a:r>
            <a:r>
              <a:rPr lang="nl-NL" dirty="0"/>
              <a:t>en dat omzetten in een draaiboek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b="1" dirty="0">
                <a:solidFill>
                  <a:srgbClr val="92D050"/>
                </a:solidFill>
              </a:rPr>
              <a:t>Risico’s analyseren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b="1" dirty="0">
                <a:solidFill>
                  <a:srgbClr val="92D050"/>
                </a:solidFill>
              </a:rPr>
              <a:t>PR bedenken, plannen en maken voor het evenement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dirty="0"/>
              <a:t>De begroting voor het evenement maken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dirty="0"/>
              <a:t>Alle praktische zaken voor het evenement regelen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dirty="0"/>
              <a:t>Het evenement uitvoeren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dirty="0"/>
              <a:t>Evalueren en reflecteren. </a:t>
            </a:r>
          </a:p>
        </p:txBody>
      </p:sp>
    </p:spTree>
    <p:extLst>
      <p:ext uri="{BB962C8B-B14F-4D97-AF65-F5344CB8AC3E}">
        <p14:creationId xmlns:p14="http://schemas.microsoft.com/office/powerpoint/2010/main" val="240527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14E73B20-0538-4583-99A5-6DBBBDB45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/>
          <a:lstStyle/>
          <a:p>
            <a:r>
              <a:rPr lang="nl-NL" dirty="0"/>
              <a:t>Wat komt er nog allemaal?! 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62B565B-3B96-47E8-B899-A4AF9A32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7BDE04-5045-40D8-A506-2EA8F481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A7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1-3-2021</a:t>
            </a:r>
          </a:p>
        </p:txBody>
      </p:sp>
    </p:spTree>
    <p:extLst>
      <p:ext uri="{BB962C8B-B14F-4D97-AF65-F5344CB8AC3E}">
        <p14:creationId xmlns:p14="http://schemas.microsoft.com/office/powerpoint/2010/main" val="1172348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door!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4-3-2021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C9DE3FE-D746-CDEF-B6BC-77AD3F1A3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03" t="31989" r="44839" b="18509"/>
          <a:stretch/>
        </p:blipFill>
        <p:spPr>
          <a:xfrm>
            <a:off x="527448" y="1101712"/>
            <a:ext cx="3899079" cy="4281510"/>
          </a:xfrm>
          <a:prstGeom prst="rect">
            <a:avLst/>
          </a:prstGeom>
        </p:spPr>
      </p:pic>
      <p:sp>
        <p:nvSpPr>
          <p:cNvPr id="9" name="Pijl: rechts 8">
            <a:extLst>
              <a:ext uri="{FF2B5EF4-FFF2-40B4-BE49-F238E27FC236}">
                <a16:creationId xmlns:a16="http://schemas.microsoft.com/office/drawing/2014/main" id="{25D9519F-CE41-0D3C-4AB2-AD84D061FC90}"/>
              </a:ext>
            </a:extLst>
          </p:cNvPr>
          <p:cNvSpPr/>
          <p:nvPr/>
        </p:nvSpPr>
        <p:spPr>
          <a:xfrm>
            <a:off x="4454233" y="2107903"/>
            <a:ext cx="3803073" cy="5296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Vandaag naar gebied voor input </a:t>
            </a:r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44C6C277-A823-2226-7449-D6CCF11B7308}"/>
              </a:ext>
            </a:extLst>
          </p:cNvPr>
          <p:cNvSpPr/>
          <p:nvPr/>
        </p:nvSpPr>
        <p:spPr>
          <a:xfrm>
            <a:off x="4426526" y="1307855"/>
            <a:ext cx="3803073" cy="5296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Vandaag naar gebied voor input </a:t>
            </a:r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DBD88CA5-03A2-3C47-B213-D3235D763201}"/>
              </a:ext>
            </a:extLst>
          </p:cNvPr>
          <p:cNvSpPr/>
          <p:nvPr/>
        </p:nvSpPr>
        <p:spPr>
          <a:xfrm>
            <a:off x="4454233" y="2848508"/>
            <a:ext cx="3803073" cy="5296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Volgende weken aan werken </a:t>
            </a:r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4227C18B-ABC0-1BEB-A386-687151E19EAD}"/>
              </a:ext>
            </a:extLst>
          </p:cNvPr>
          <p:cNvSpPr/>
          <p:nvPr/>
        </p:nvSpPr>
        <p:spPr>
          <a:xfrm>
            <a:off x="4426525" y="3378170"/>
            <a:ext cx="3813466" cy="10015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Volgende week woensdag uitleg en werktijd  </a:t>
            </a:r>
          </a:p>
        </p:txBody>
      </p:sp>
      <p:sp>
        <p:nvSpPr>
          <p:cNvPr id="13" name="Pijl: rechts 12">
            <a:extLst>
              <a:ext uri="{FF2B5EF4-FFF2-40B4-BE49-F238E27FC236}">
                <a16:creationId xmlns:a16="http://schemas.microsoft.com/office/drawing/2014/main" id="{E530003B-D1DF-DF25-F558-9EBE2578AC3B}"/>
              </a:ext>
            </a:extLst>
          </p:cNvPr>
          <p:cNvSpPr/>
          <p:nvPr/>
        </p:nvSpPr>
        <p:spPr>
          <a:xfrm>
            <a:off x="4454233" y="4321218"/>
            <a:ext cx="4346867" cy="13834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Begin met het maken van een overzicht wat jullie met wie hebben afgesproken.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FC7BB8B-494E-84C1-6623-0880848CF188}"/>
              </a:ext>
            </a:extLst>
          </p:cNvPr>
          <p:cNvSpPr txBox="1"/>
          <p:nvPr/>
        </p:nvSpPr>
        <p:spPr>
          <a:xfrm>
            <a:off x="9040091" y="1531509"/>
            <a:ext cx="2431473" cy="397031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Verdeel dadelijk</a:t>
            </a:r>
            <a:r>
              <a:rPr kumimoji="0" lang="nl-NL" sz="1800" b="0" i="0" u="none" strike="noStrike" kern="1200" cap="none" spc="0" normalizeH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dus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taken!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 of dit past bij jullie plan van aanpak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Voer de opdrachten uit die input leveren.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Doe extra onderzoek!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Zorg daarna voor passende teksten voor in het verslag </a:t>
            </a:r>
          </a:p>
        </p:txBody>
      </p:sp>
    </p:spTree>
    <p:extLst>
      <p:ext uri="{BB962C8B-B14F-4D97-AF65-F5344CB8AC3E}">
        <p14:creationId xmlns:p14="http://schemas.microsoft.com/office/powerpoint/2010/main" val="399273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192906-1069-8997-0768-578D991E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En: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58BC02A-3223-AA4B-F3BB-A2FF08BF9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37ED8-77B1-4D92-8A4C-07939ECD182A}" type="datetime1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26-9-2023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975F03A-5495-8ECD-C4FB-BFF22983A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5FC0C98-88EF-8271-324D-C56ABB58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B77FB9C-7683-25AB-7F5A-3459AF0B7A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07" t="41379" r="44781" b="31647"/>
          <a:stretch/>
        </p:blipFill>
        <p:spPr>
          <a:xfrm>
            <a:off x="133291" y="1115747"/>
            <a:ext cx="5059056" cy="2895144"/>
          </a:xfrm>
          <a:prstGeom prst="rect">
            <a:avLst/>
          </a:prstGeom>
        </p:spPr>
      </p:pic>
      <p:sp>
        <p:nvSpPr>
          <p:cNvPr id="8" name="Pijl: rechts 7">
            <a:extLst>
              <a:ext uri="{FF2B5EF4-FFF2-40B4-BE49-F238E27FC236}">
                <a16:creationId xmlns:a16="http://schemas.microsoft.com/office/drawing/2014/main" id="{F6428705-CA4C-DC72-BFB7-827FA3449579}"/>
              </a:ext>
            </a:extLst>
          </p:cNvPr>
          <p:cNvSpPr/>
          <p:nvPr/>
        </p:nvSpPr>
        <p:spPr>
          <a:xfrm>
            <a:off x="5268189" y="1611401"/>
            <a:ext cx="4613565" cy="116040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Woensdag 4-10 gastles en daarna tijd om te werken. </a:t>
            </a:r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25EB9D74-BD45-27D4-CE12-146927680796}"/>
              </a:ext>
            </a:extLst>
          </p:cNvPr>
          <p:cNvSpPr/>
          <p:nvPr/>
        </p:nvSpPr>
        <p:spPr>
          <a:xfrm>
            <a:off x="5267205" y="3113442"/>
            <a:ext cx="4613565" cy="9913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Dit maak je na de uitvoering van je evenement. </a:t>
            </a:r>
          </a:p>
        </p:txBody>
      </p:sp>
    </p:spTree>
    <p:extLst>
      <p:ext uri="{BB962C8B-B14F-4D97-AF65-F5344CB8AC3E}">
        <p14:creationId xmlns:p14="http://schemas.microsoft.com/office/powerpoint/2010/main" val="231423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E4334B-DDBF-F83F-FAAC-A123E6776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Checklist verslag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37A9A39-2E69-DD9E-EF45-282DA3D7C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37ED8-77B1-4D92-8A4C-07939ECD182A}" type="datetime1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26-9-2023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6DF5F1B-D58F-932A-3E2E-8C7F2A03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A8AFCC1-20F4-5F14-1DC4-6DF7BF397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03" t="30038" r="31035" b="9886"/>
          <a:stretch/>
        </p:blipFill>
        <p:spPr>
          <a:xfrm>
            <a:off x="371475" y="1114455"/>
            <a:ext cx="5551343" cy="5231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76749DF-FB1C-45A1-199B-C9FCCD7705A1}"/>
              </a:ext>
            </a:extLst>
          </p:cNvPr>
          <p:cNvSpPr txBox="1"/>
          <p:nvPr/>
        </p:nvSpPr>
        <p:spPr>
          <a:xfrm>
            <a:off x="6432697" y="1036946"/>
            <a:ext cx="503983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Verslag: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 opbouw van het verslag: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dirty="0"/>
              <a:t>Titelpagina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dirty="0"/>
              <a:t>Inhoudsopgave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dirty="0"/>
              <a:t>Inleiding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dirty="0"/>
              <a:t>Hoofdstuk 1 t/m 10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dirty="0"/>
              <a:t>Slot; een samenvatting of conclusie. 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Ieder hoofdstuk begin je met een korte inleiding waarin je uitlegt wat er in dit hoofdstuk staat.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Ieder hoofdstukje sluit je af met een soort ‘slot’ of conclusie.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Je maakt wel een overzicht van de gebruikte bronnen en neemt die op als bijlage.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6402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B5EDF-E33B-8F85-36B9-4C9B775F0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Vrijdag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1E4F6C1-175D-C163-496B-4C81531E9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26-9-2023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8B0A6C6-EAE9-5591-52FC-AE8B0D56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9</a:t>
            </a:fld>
            <a:endParaRPr lang="nl-NL" noProof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B8AEEB-317A-C678-91B0-DF08CAD47E4F}"/>
              </a:ext>
            </a:extLst>
          </p:cNvPr>
          <p:cNvSpPr txBox="1"/>
          <p:nvPr/>
        </p:nvSpPr>
        <p:spPr>
          <a:xfrm>
            <a:off x="306670" y="3293849"/>
            <a:ext cx="102376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Naar Op Noord</a:t>
            </a:r>
          </a:p>
          <a:p>
            <a:r>
              <a:rPr lang="nl-NL" dirty="0"/>
              <a:t>- sportieve activiteit</a:t>
            </a:r>
          </a:p>
          <a:p>
            <a:r>
              <a:rPr lang="nl-NL" dirty="0"/>
              <a:t>- korte gastles van de directeur van Op Noord, Geert van Casteren</a:t>
            </a:r>
          </a:p>
          <a:p>
            <a:endParaRPr lang="nl-NL" dirty="0"/>
          </a:p>
          <a:p>
            <a:r>
              <a:rPr lang="nl-NL" dirty="0"/>
              <a:t>Praktisch:</a:t>
            </a:r>
          </a:p>
          <a:p>
            <a:r>
              <a:rPr lang="nl-NL" dirty="0"/>
              <a:t>- we vertrekken op de fiets vanaf school om 8.45 uur </a:t>
            </a:r>
          </a:p>
          <a:p>
            <a:r>
              <a:rPr lang="nl-NL" dirty="0"/>
              <a:t>- doe kleding aan die vies mag worden en waarin je je goed kan bewegen</a:t>
            </a:r>
          </a:p>
          <a:p>
            <a:r>
              <a:rPr lang="nl-NL" dirty="0"/>
              <a:t>- zorg dat minimaal 1 persoon van je groep pen &amp; papier meeneemt om aantekeningen te maken </a:t>
            </a:r>
          </a:p>
          <a:p>
            <a:r>
              <a:rPr lang="nl-NL" dirty="0"/>
              <a:t>- neem eten en drinken mee </a:t>
            </a:r>
          </a:p>
          <a:p>
            <a:r>
              <a:rPr lang="nl-NL" dirty="0"/>
              <a:t>- het programma is rond 12.00 afgelopen; we fietsen dan samen terug naar school</a:t>
            </a:r>
          </a:p>
          <a:p>
            <a:r>
              <a:rPr lang="nl-NL" dirty="0"/>
              <a:t>- lesdag is om 13.45 uur afgelopen </a:t>
            </a:r>
            <a:r>
              <a:rPr lang="nl-NL" dirty="0">
                <a:sym typeface="Wingdings" panose="05000000000000000000" pitchFamily="2" charset="2"/>
              </a:rPr>
              <a:t> 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76AB6A0-95C7-CBA3-13F1-9F98D92C67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515" r="29347" b="32717"/>
          <a:stretch/>
        </p:blipFill>
        <p:spPr>
          <a:xfrm>
            <a:off x="132485" y="989051"/>
            <a:ext cx="8614064" cy="211009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019E6D6-9BD7-F6CB-0C8A-6872C40CE4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76" t="36363" r="29431" b="33626"/>
          <a:stretch/>
        </p:blipFill>
        <p:spPr>
          <a:xfrm>
            <a:off x="8599161" y="969959"/>
            <a:ext cx="2961591" cy="211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ptx" id="{70709A2E-B288-4810-8BAF-B9D6A3513533}" vid="{CBBC01AD-5A9E-46FE-AA92-4DBA723E857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6" ma:contentTypeDescription="Een nieuw document maken." ma:contentTypeScope="" ma:versionID="ec470e6129e8f0a9e18259b7e59fd35e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4161d8be520e05faa28c78621515c4b4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714b7f2-f495-4f1b-bdb9-ad9bd1b44e3d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C142C0-0CAC-49DE-A3EB-DE1516E1E604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</ds:schemaRefs>
</ds:datastoreItem>
</file>

<file path=customXml/itemProps2.xml><?xml version="1.0" encoding="utf-8"?>
<ds:datastoreItem xmlns:ds="http://schemas.openxmlformats.org/officeDocument/2006/customXml" ds:itemID="{A6B615CC-01CA-4376-BF62-DEA242EA45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AC5577-867F-47AA-B1B2-B6AF3C1183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610</Words>
  <Application>Microsoft Office PowerPoint</Application>
  <PresentationFormat>Breedbeeld</PresentationFormat>
  <Paragraphs>121</Paragraphs>
  <Slides>10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Courier New</vt:lpstr>
      <vt:lpstr>Yuverta</vt:lpstr>
      <vt:lpstr>Programma van woensdag 27-9</vt:lpstr>
      <vt:lpstr>Programma van vandaag:</vt:lpstr>
      <vt:lpstr>Wat zijn we eigenlijk aan het doen?!</vt:lpstr>
      <vt:lpstr>Organiseren van een evenement:</vt:lpstr>
      <vt:lpstr>Wat komt er nog allemaal?! </vt:lpstr>
      <vt:lpstr>En door! </vt:lpstr>
      <vt:lpstr>En: </vt:lpstr>
      <vt:lpstr>Checklist verslag</vt:lpstr>
      <vt:lpstr>Vrijdag </vt:lpstr>
      <vt:lpstr>Dagplanning maken: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aan opdrachtgever!</dc:title>
  <dc:creator>Pascalle Cup</dc:creator>
  <cp:lastModifiedBy>Pascalle Cup</cp:lastModifiedBy>
  <cp:revision>1</cp:revision>
  <dcterms:created xsi:type="dcterms:W3CDTF">2023-09-26T11:28:21Z</dcterms:created>
  <dcterms:modified xsi:type="dcterms:W3CDTF">2023-09-26T12:28:43Z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MediaServiceImageTags">
    <vt:lpwstr/>
  </property>
</Properties>
</file>